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3" r:id="rId3"/>
    <p:sldId id="266" r:id="rId4"/>
    <p:sldId id="262" r:id="rId5"/>
    <p:sldId id="260" r:id="rId6"/>
    <p:sldId id="264" r:id="rId7"/>
    <p:sldId id="265" r:id="rId8"/>
    <p:sldId id="268" r:id="rId9"/>
    <p:sldId id="267" r:id="rId10"/>
    <p:sldId id="269" r:id="rId11"/>
    <p:sldId id="261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196"/>
    <p:restoredTop sz="94705"/>
  </p:normalViewPr>
  <p:slideViewPr>
    <p:cSldViewPr snapToGrid="0" snapToObjects="1">
      <p:cViewPr varScale="1">
        <p:scale>
          <a:sx n="89" d="100"/>
          <a:sy n="89" d="100"/>
        </p:scale>
        <p:origin x="1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20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E97CA-14F7-734A-BA4F-5DDB289E99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1C53CE-F297-FD4E-90B5-0A9EBFC86B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964E9-B790-564C-AE8B-1E9368CCD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99194-0062-C340-BFA2-5BF37A07C38E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8476D-96F3-7748-89E4-9E9F9F9DA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E5F78D-76D1-D94A-9855-8DA02538B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E8F3D-E3CB-6A41-8F44-8A6467F4F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220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905AF-1DD6-0F42-8D2E-51DFE6843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D9A562-A931-BF44-AE16-97B02B5D6D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EEE91-66F5-A244-9254-7C9904142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99194-0062-C340-BFA2-5BF37A07C38E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5468F-AA4E-BF43-8283-EF9353206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8C9CF7-2A48-144F-9B70-EB5E79C67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E8F3D-E3CB-6A41-8F44-8A6467F4F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482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1EC676-4B2B-4F47-9222-417B4E7C2E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867FFF-2CB3-624A-BA68-8F01E23AF5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F78C0-37E9-4341-97A6-550FA027F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99194-0062-C340-BFA2-5BF37A07C38E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6F97D4-6B3C-8743-967C-DCF47D3EC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1175F7-0BBA-EA48-A888-173C905DB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E8F3D-E3CB-6A41-8F44-8A6467F4F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980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8D498-8A1A-0148-A9AA-DB22CA75A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9084E9-0967-844B-8BF6-3206153D1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322FB0-B129-9B48-8566-B2238EE24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99194-0062-C340-BFA2-5BF37A07C38E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BA494-48A5-1049-BAF7-CDBB6770D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539EB-28B4-5042-B6AE-8FD1171D0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E8F3D-E3CB-6A41-8F44-8A6467F4F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321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53010-0B23-EE42-8C7B-051A5536A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E166D-8417-344D-924A-4E2BB6878C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EE36C-8A9A-634F-9E0F-B05CF3F9C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99194-0062-C340-BFA2-5BF37A07C38E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48778-7012-2E40-AFAB-9C62AE5BA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370A8-30D2-554E-9A66-4B11B04F9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E8F3D-E3CB-6A41-8F44-8A6467F4F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491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3F64E-8CDD-014F-90CE-B469A1AE6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DAAFA-CB97-B342-AE61-0E41B40F32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B70FEC-9C4F-DE4B-8F31-CA91203180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F54894-C9BE-DF4C-8992-685E8C9BA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99194-0062-C340-BFA2-5BF37A07C38E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8830AA-0D1C-5F43-BCDA-4EBC0D047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3F39B7-F145-FE44-8CD8-1B60963D2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E8F3D-E3CB-6A41-8F44-8A6467F4F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292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91CEB-DE1F-7743-A77F-4C01879A8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AC7D55-5C1D-2C47-976C-A0AB08A76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551C89-25ED-0349-822C-D9A81A2F35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B5285D-898E-C247-8921-3F275DB90D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D5592B-D3B7-854F-A500-9ACB43E695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F14523-A591-8446-932B-EB8EDD49E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99194-0062-C340-BFA2-5BF37A07C38E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747682-6449-F346-ABEE-C68EA8814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F97DF9-11D5-E747-A8B5-84B39FC68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E8F3D-E3CB-6A41-8F44-8A6467F4F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810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DA79C-0811-D64A-BF0E-67D6C60E3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34E627-B5A0-E24D-A56E-E84C8F982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99194-0062-C340-BFA2-5BF37A07C38E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6F1E15-90CF-6742-88FA-1F7E5F37D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23399A-DAC6-4343-B612-4225F877E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E8F3D-E3CB-6A41-8F44-8A6467F4F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993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517198-755A-AC48-BD75-86DC6E9CB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99194-0062-C340-BFA2-5BF37A07C38E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E09720-2B3C-2D46-9000-DBFA6681B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78F606-86F0-9544-9169-6BCA472FB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E8F3D-E3CB-6A41-8F44-8A6467F4F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337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0C115-C5BD-7F41-BB82-4737BD291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C8D1C0-A020-D94C-930D-DA02C32ED0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8D54FD-671B-2641-982B-A400B154BD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5B5086-8CBF-7D45-9F1C-894983CBC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99194-0062-C340-BFA2-5BF37A07C38E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C5224C-70AF-A846-90BD-6DB8FCD70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323370-7C48-E544-BFCE-7ABD3AF7A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E8F3D-E3CB-6A41-8F44-8A6467F4F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455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C6B52-073F-A24E-8304-B268E75C4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B5ABC0-CB2A-4243-83F3-B57B6B9B4A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D2D04B-E24F-5348-B858-DF9CF57162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7A1AFB-7470-7A4A-A994-E21A99C28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99194-0062-C340-BFA2-5BF37A07C38E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18E5BB-21CC-D145-AE08-4EB93ED40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F3C92F-A35B-7240-8214-DF6886C68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9E8F3D-E3CB-6A41-8F44-8A6467F4F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83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135E23-5F17-804D-84E3-10EBD3BD9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713634-7216-3C47-86FD-739E765D89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ACDC0A-4A9F-9C40-8657-3D6911BFD6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C99194-0062-C340-BFA2-5BF37A07C38E}" type="datetimeFigureOut">
              <a:rPr lang="en-US" smtClean="0"/>
              <a:t>11/19/22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C20D67-0A78-394A-99A2-7232A6F250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EA8CCC-D74B-0645-BDFD-926B0A8843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9E8F3D-E3CB-6A41-8F44-8A6467F4F8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137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csKRVW-HN0E?feature=oembed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nline Media 5" descr="Cerebral palsy (CP) - causes, symptoms, diagnosis, treatment &amp; pathology">
            <a:hlinkClick r:id="" action="ppaction://media"/>
            <a:extLst>
              <a:ext uri="{FF2B5EF4-FFF2-40B4-BE49-F238E27FC236}">
                <a16:creationId xmlns:a16="http://schemas.microsoft.com/office/drawing/2014/main" id="{55E8AD82-87FE-7A4F-B391-5B5CD32429D5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824900" y="423361"/>
            <a:ext cx="11154647" cy="630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69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300" name="Rectangle 12294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02" name="Rectangle 12296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99" name="Rectangle 12298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01" name="Rectangle 12300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290" name="Picture 2" descr="Lesson 20: Disability and Rehabilitation Part 2 - WikiEducator">
            <a:extLst>
              <a:ext uri="{FF2B5EF4-FFF2-40B4-BE49-F238E27FC236}">
                <a16:creationId xmlns:a16="http://schemas.microsoft.com/office/drawing/2014/main" id="{EE65BFA2-B7C6-6A46-8D32-0274054287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82009" y="457200"/>
            <a:ext cx="4427982" cy="59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90609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1" name="Freeform: Shape 3080">
            <a:extLst>
              <a:ext uri="{FF2B5EF4-FFF2-40B4-BE49-F238E27FC236}">
                <a16:creationId xmlns:a16="http://schemas.microsoft.com/office/drawing/2014/main" id="{17A7F34E-D418-47E2-9F86-2C45BBC31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83" name="Right Triangle 3082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74" name="Picture 2" descr="What is Cerebral Palsy Infographic – World Cerebral Palsy Day">
            <a:extLst>
              <a:ext uri="{FF2B5EF4-FFF2-40B4-BE49-F238E27FC236}">
                <a16:creationId xmlns:a16="http://schemas.microsoft.com/office/drawing/2014/main" id="{02CEF6C2-60D2-B64C-9EA7-1647302774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4400" y="262880"/>
            <a:ext cx="7794885" cy="6252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18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calendar&#10;&#10;Description automatically generated">
            <a:extLst>
              <a:ext uri="{FF2B5EF4-FFF2-40B4-BE49-F238E27FC236}">
                <a16:creationId xmlns:a16="http://schemas.microsoft.com/office/drawing/2014/main" id="{63F7C703-6F3C-2B47-9090-DE6FCD794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428" y="0"/>
            <a:ext cx="9797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174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7" name="Rectangle 5126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29" name="Right Triangle 5128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31" name="Rectangle 5130">
            <a:extLst>
              <a:ext uri="{FF2B5EF4-FFF2-40B4-BE49-F238E27FC236}">
                <a16:creationId xmlns:a16="http://schemas.microsoft.com/office/drawing/2014/main" id="{C37E9D4B-7BFA-4D10-B666-547BAC49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809B2DD-C848-E743-9EB8-18D0025D1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09272" y="-28091"/>
            <a:ext cx="9402787" cy="6655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355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28" name="Rectangle 9222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30" name="Rectangle 9224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27" name="Rectangle 9226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29" name="Rectangle 9228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 descr="Types of cerebral palsy">
            <a:extLst>
              <a:ext uri="{FF2B5EF4-FFF2-40B4-BE49-F238E27FC236}">
                <a16:creationId xmlns:a16="http://schemas.microsoft.com/office/drawing/2014/main" id="{2510EF86-32FD-414B-B709-A359F94AA6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95576" y="457200"/>
            <a:ext cx="8400848" cy="59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2473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erebral Palsy and Associated Conditions - Physiopedia">
            <a:extLst>
              <a:ext uri="{FF2B5EF4-FFF2-40B4-BE49-F238E27FC236}">
                <a16:creationId xmlns:a16="http://schemas.microsoft.com/office/drawing/2014/main" id="{26314EA7-2908-2F46-A7AF-34D1C5F7F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4363"/>
            <a:ext cx="12192000" cy="5627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7297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ypes of Cerebral Palsy - Cerebral Palsy Society">
            <a:extLst>
              <a:ext uri="{FF2B5EF4-FFF2-40B4-BE49-F238E27FC236}">
                <a16:creationId xmlns:a16="http://schemas.microsoft.com/office/drawing/2014/main" id="{50464018-7B45-F04B-87F6-7BCF27C1C5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250" y="0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9149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Today… Quick facts about cerebral palsy (CP) Gross motor skills - ppt  download">
            <a:extLst>
              <a:ext uri="{FF2B5EF4-FFF2-40B4-BE49-F238E27FC236}">
                <a16:creationId xmlns:a16="http://schemas.microsoft.com/office/drawing/2014/main" id="{67203B68-EA0B-C546-8FCD-EC9A41B8C7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5782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Eating and Drinking Ability Classification System (EDACS)">
            <a:extLst>
              <a:ext uri="{FF2B5EF4-FFF2-40B4-BE49-F238E27FC236}">
                <a16:creationId xmlns:a16="http://schemas.microsoft.com/office/drawing/2014/main" id="{1FF197B5-9646-6144-90FA-B1EAB49E87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43000"/>
            <a:ext cx="12192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2061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71" name="Rectangle 11270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73" name="Rectangle 11272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75" name="Rectangle 11274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77" name="Rectangle 11276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266" name="Picture 2" descr="Diagram&#10;&#10;Description automatically generated">
            <a:extLst>
              <a:ext uri="{FF2B5EF4-FFF2-40B4-BE49-F238E27FC236}">
                <a16:creationId xmlns:a16="http://schemas.microsoft.com/office/drawing/2014/main" id="{EC8304C1-E025-684C-894D-F2D1670622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0284" y="457200"/>
            <a:ext cx="4591431" cy="59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4603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erebral Palsy - Stem Cell Therapy">
            <a:extLst>
              <a:ext uri="{FF2B5EF4-FFF2-40B4-BE49-F238E27FC236}">
                <a16:creationId xmlns:a16="http://schemas.microsoft.com/office/drawing/2014/main" id="{231F6460-2EA3-3940-B11B-10D0CB89F9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250" y="0"/>
            <a:ext cx="7429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2317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9E6A43D5470A34EB44D8E27E1F1734C" ma:contentTypeVersion="5" ma:contentTypeDescription="Create a new document." ma:contentTypeScope="" ma:versionID="f84ebe448a5c253c80e26850b97d09f1">
  <xsd:schema xmlns:xsd="http://www.w3.org/2001/XMLSchema" xmlns:xs="http://www.w3.org/2001/XMLSchema" xmlns:p="http://schemas.microsoft.com/office/2006/metadata/properties" xmlns:ns2="2fc616ff-0b71-4421-8167-74a8e87ac07d" xmlns:ns3="ac8912ae-9881-485a-8a3f-782d6d301bbb" targetNamespace="http://schemas.microsoft.com/office/2006/metadata/properties" ma:root="true" ma:fieldsID="a7bc93df204218c83140089bd7c8e2ad" ns2:_="" ns3:_="">
    <xsd:import namespace="2fc616ff-0b71-4421-8167-74a8e87ac07d"/>
    <xsd:import namespace="ac8912ae-9881-485a-8a3f-782d6d301bb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c616ff-0b71-4421-8167-74a8e87ac07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c8912ae-9881-485a-8a3f-782d6d301bbb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6B8BAC0-91A2-4C80-AC72-BC659F60F844}"/>
</file>

<file path=customXml/itemProps2.xml><?xml version="1.0" encoding="utf-8"?>
<ds:datastoreItem xmlns:ds="http://schemas.openxmlformats.org/officeDocument/2006/customXml" ds:itemID="{66A728A1-2267-4BD9-B8FE-3C8D8515658A}"/>
</file>

<file path=customXml/itemProps3.xml><?xml version="1.0" encoding="utf-8"?>
<ds:datastoreItem xmlns:ds="http://schemas.openxmlformats.org/officeDocument/2006/customXml" ds:itemID="{E7D56E2F-C11C-4173-8E82-3440E9B6818C}"/>
</file>

<file path=docProps/app.xml><?xml version="1.0" encoding="utf-8"?>
<Properties xmlns="http://schemas.openxmlformats.org/officeDocument/2006/extended-properties" xmlns:vt="http://schemas.openxmlformats.org/officeDocument/2006/docPropsVTypes">
  <TotalTime>963</TotalTime>
  <Words>0</Words>
  <Application>Microsoft Macintosh PowerPoint</Application>
  <PresentationFormat>Widescreen</PresentationFormat>
  <Paragraphs>0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Some Announcements</dc:title>
  <dc:creator>Manjira Sinha</dc:creator>
  <cp:lastModifiedBy>Manjira Sinha</cp:lastModifiedBy>
  <cp:revision>6</cp:revision>
  <dcterms:created xsi:type="dcterms:W3CDTF">2021-10-29T05:25:44Z</dcterms:created>
  <dcterms:modified xsi:type="dcterms:W3CDTF">2022-11-19T05:10:49Z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0x01010019E6A43D5470A34EB44D8E27E1F1734C</vt:lpwstr>
  </property>
</Properties>
</file>

<file path=docProps/thumbnail.jpeg>
</file>